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nva Sans" panose="020B0604020202020204" charset="0"/>
      <p:regular r:id="rId14"/>
    </p:embeddedFont>
    <p:embeddedFont>
      <p:font typeface="Canva Sans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27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lize Swanepoel" userId="e6de56b18dba25aa" providerId="LiveId" clId="{49C52AFA-789B-49DF-AE20-8F8A2BD08929}"/>
    <pc:docChg chg="modSld">
      <pc:chgData name="Marelize Swanepoel" userId="e6de56b18dba25aa" providerId="LiveId" clId="{49C52AFA-789B-49DF-AE20-8F8A2BD08929}" dt="2025-05-10T11:21:34.037" v="12" actId="14100"/>
      <pc:docMkLst>
        <pc:docMk/>
      </pc:docMkLst>
      <pc:sldChg chg="modSp mod">
        <pc:chgData name="Marelize Swanepoel" userId="e6de56b18dba25aa" providerId="LiveId" clId="{49C52AFA-789B-49DF-AE20-8F8A2BD08929}" dt="2025-05-10T11:21:34.037" v="12" actId="14100"/>
        <pc:sldMkLst>
          <pc:docMk/>
          <pc:sldMk cId="0" sldId="256"/>
        </pc:sldMkLst>
        <pc:spChg chg="mod">
          <ac:chgData name="Marelize Swanepoel" userId="e6de56b18dba25aa" providerId="LiveId" clId="{49C52AFA-789B-49DF-AE20-8F8A2BD08929}" dt="2025-05-10T11:21:34.037" v="12" actId="14100"/>
          <ac:spMkLst>
            <pc:docMk/>
            <pc:sldMk cId="0" sldId="256"/>
            <ac:spMk id="5" creationId="{00000000-0000-0000-0000-000000000000}"/>
          </ac:spMkLst>
        </pc:spChg>
      </pc:sldChg>
      <pc:sldChg chg="modSp mod">
        <pc:chgData name="Marelize Swanepoel" userId="e6de56b18dba25aa" providerId="LiveId" clId="{49C52AFA-789B-49DF-AE20-8F8A2BD08929}" dt="2025-05-10T10:59:06.887" v="0" actId="14100"/>
        <pc:sldMkLst>
          <pc:docMk/>
          <pc:sldMk cId="0" sldId="257"/>
        </pc:sldMkLst>
        <pc:spChg chg="mod">
          <ac:chgData name="Marelize Swanepoel" userId="e6de56b18dba25aa" providerId="LiveId" clId="{49C52AFA-789B-49DF-AE20-8F8A2BD08929}" dt="2025-05-10T10:59:06.887" v="0" actId="14100"/>
          <ac:spMkLst>
            <pc:docMk/>
            <pc:sldMk cId="0" sldId="257"/>
            <ac:spMk id="22" creationId="{00000000-0000-0000-0000-000000000000}"/>
          </ac:spMkLst>
        </pc:spChg>
      </pc:sldChg>
      <pc:sldChg chg="modSp mod">
        <pc:chgData name="Marelize Swanepoel" userId="e6de56b18dba25aa" providerId="LiveId" clId="{49C52AFA-789B-49DF-AE20-8F8A2BD08929}" dt="2025-05-10T10:59:13.317" v="1" actId="14100"/>
        <pc:sldMkLst>
          <pc:docMk/>
          <pc:sldMk cId="0" sldId="258"/>
        </pc:sldMkLst>
        <pc:spChg chg="mod">
          <ac:chgData name="Marelize Swanepoel" userId="e6de56b18dba25aa" providerId="LiveId" clId="{49C52AFA-789B-49DF-AE20-8F8A2BD08929}" dt="2025-05-10T10:59:13.317" v="1" actId="14100"/>
          <ac:spMkLst>
            <pc:docMk/>
            <pc:sldMk cId="0" sldId="258"/>
            <ac:spMk id="6" creationId="{00000000-0000-0000-0000-000000000000}"/>
          </ac:spMkLst>
        </pc:spChg>
      </pc:sldChg>
      <pc:sldChg chg="modSp mod">
        <pc:chgData name="Marelize Swanepoel" userId="e6de56b18dba25aa" providerId="LiveId" clId="{49C52AFA-789B-49DF-AE20-8F8A2BD08929}" dt="2025-05-10T10:59:50.752" v="7" actId="166"/>
        <pc:sldMkLst>
          <pc:docMk/>
          <pc:sldMk cId="0" sldId="259"/>
        </pc:sldMkLst>
        <pc:spChg chg="mod">
          <ac:chgData name="Marelize Swanepoel" userId="e6de56b18dba25aa" providerId="LiveId" clId="{49C52AFA-789B-49DF-AE20-8F8A2BD08929}" dt="2025-05-10T10:59:36.386" v="3" actId="14100"/>
          <ac:spMkLst>
            <pc:docMk/>
            <pc:sldMk cId="0" sldId="259"/>
            <ac:spMk id="22" creationId="{00000000-0000-0000-0000-000000000000}"/>
          </ac:spMkLst>
        </pc:spChg>
        <pc:spChg chg="mod">
          <ac:chgData name="Marelize Swanepoel" userId="e6de56b18dba25aa" providerId="LiveId" clId="{49C52AFA-789B-49DF-AE20-8F8A2BD08929}" dt="2025-05-10T10:59:38.985" v="4" actId="14100"/>
          <ac:spMkLst>
            <pc:docMk/>
            <pc:sldMk cId="0" sldId="259"/>
            <ac:spMk id="23" creationId="{00000000-0000-0000-0000-000000000000}"/>
          </ac:spMkLst>
        </pc:spChg>
        <pc:spChg chg="mod">
          <ac:chgData name="Marelize Swanepoel" userId="e6de56b18dba25aa" providerId="LiveId" clId="{49C52AFA-789B-49DF-AE20-8F8A2BD08929}" dt="2025-05-10T10:59:42.086" v="5" actId="14100"/>
          <ac:spMkLst>
            <pc:docMk/>
            <pc:sldMk cId="0" sldId="259"/>
            <ac:spMk id="24" creationId="{00000000-0000-0000-0000-000000000000}"/>
          </ac:spMkLst>
        </pc:spChg>
        <pc:spChg chg="ord">
          <ac:chgData name="Marelize Swanepoel" userId="e6de56b18dba25aa" providerId="LiveId" clId="{49C52AFA-789B-49DF-AE20-8F8A2BD08929}" dt="2025-05-10T10:59:50.752" v="7" actId="166"/>
          <ac:spMkLst>
            <pc:docMk/>
            <pc:sldMk cId="0" sldId="259"/>
            <ac:spMk id="25" creationId="{00000000-0000-0000-0000-000000000000}"/>
          </ac:spMkLst>
        </pc:spChg>
        <pc:spChg chg="mod">
          <ac:chgData name="Marelize Swanepoel" userId="e6de56b18dba25aa" providerId="LiveId" clId="{49C52AFA-789B-49DF-AE20-8F8A2BD08929}" dt="2025-05-10T10:59:45.029" v="6" actId="14100"/>
          <ac:spMkLst>
            <pc:docMk/>
            <pc:sldMk cId="0" sldId="259"/>
            <ac:spMk id="27" creationId="{00000000-0000-0000-0000-000000000000}"/>
          </ac:spMkLst>
        </pc:spChg>
      </pc:sldChg>
      <pc:sldChg chg="modSp mod">
        <pc:chgData name="Marelize Swanepoel" userId="e6de56b18dba25aa" providerId="LiveId" clId="{49C52AFA-789B-49DF-AE20-8F8A2BD08929}" dt="2025-05-10T11:00:01.854" v="8" actId="1076"/>
        <pc:sldMkLst>
          <pc:docMk/>
          <pc:sldMk cId="0" sldId="260"/>
        </pc:sldMkLst>
        <pc:grpChg chg="mod">
          <ac:chgData name="Marelize Swanepoel" userId="e6de56b18dba25aa" providerId="LiveId" clId="{49C52AFA-789B-49DF-AE20-8F8A2BD08929}" dt="2025-05-10T11:00:01.854" v="8" actId="1076"/>
          <ac:grpSpMkLst>
            <pc:docMk/>
            <pc:sldMk cId="0" sldId="260"/>
            <ac:grpSpMk id="37" creationId="{00000000-0000-0000-0000-000000000000}"/>
          </ac:grpSpMkLst>
        </pc:grpChg>
      </pc:sldChg>
      <pc:sldChg chg="modSp mod">
        <pc:chgData name="Marelize Swanepoel" userId="e6de56b18dba25aa" providerId="LiveId" clId="{49C52AFA-789B-49DF-AE20-8F8A2BD08929}" dt="2025-05-10T11:00:09.977" v="10" actId="14100"/>
        <pc:sldMkLst>
          <pc:docMk/>
          <pc:sldMk cId="0" sldId="261"/>
        </pc:sldMkLst>
        <pc:spChg chg="mod">
          <ac:chgData name="Marelize Swanepoel" userId="e6de56b18dba25aa" providerId="LiveId" clId="{49C52AFA-789B-49DF-AE20-8F8A2BD08929}" dt="2025-05-10T11:00:06.534" v="9" actId="14100"/>
          <ac:spMkLst>
            <pc:docMk/>
            <pc:sldMk cId="0" sldId="261"/>
            <ac:spMk id="3" creationId="{00000000-0000-0000-0000-000000000000}"/>
          </ac:spMkLst>
        </pc:spChg>
        <pc:spChg chg="mod">
          <ac:chgData name="Marelize Swanepoel" userId="e6de56b18dba25aa" providerId="LiveId" clId="{49C52AFA-789B-49DF-AE20-8F8A2BD08929}" dt="2025-05-10T11:00:09.977" v="10" actId="14100"/>
          <ac:spMkLst>
            <pc:docMk/>
            <pc:sldMk cId="0" sldId="261"/>
            <ac:spMk id="15" creationId="{00000000-0000-0000-0000-000000000000}"/>
          </ac:spMkLst>
        </pc:spChg>
      </pc:sldChg>
      <pc:sldChg chg="modSp mod">
        <pc:chgData name="Marelize Swanepoel" userId="e6de56b18dba25aa" providerId="LiveId" clId="{49C52AFA-789B-49DF-AE20-8F8A2BD08929}" dt="2025-05-10T11:00:18.040" v="11" actId="14100"/>
        <pc:sldMkLst>
          <pc:docMk/>
          <pc:sldMk cId="0" sldId="264"/>
        </pc:sldMkLst>
        <pc:spChg chg="mod">
          <ac:chgData name="Marelize Swanepoel" userId="e6de56b18dba25aa" providerId="LiveId" clId="{49C52AFA-789B-49DF-AE20-8F8A2BD08929}" dt="2025-05-10T11:00:18.040" v="11" actId="14100"/>
          <ac:spMkLst>
            <pc:docMk/>
            <pc:sldMk cId="0" sldId="264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5803" y="-247694"/>
            <a:ext cx="19324005" cy="12802153"/>
          </a:xfrm>
          <a:custGeom>
            <a:avLst/>
            <a:gdLst/>
            <a:ahLst/>
            <a:cxnLst/>
            <a:rect l="l" t="t" r="r" b="b"/>
            <a:pathLst>
              <a:path w="19324005" h="12802153">
                <a:moveTo>
                  <a:pt x="0" y="0"/>
                </a:moveTo>
                <a:lnTo>
                  <a:pt x="19324005" y="0"/>
                </a:lnTo>
                <a:lnTo>
                  <a:pt x="19324005" y="12802154"/>
                </a:lnTo>
                <a:lnTo>
                  <a:pt x="0" y="12802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Freeform 3"/>
          <p:cNvSpPr/>
          <p:nvPr/>
        </p:nvSpPr>
        <p:spPr>
          <a:xfrm>
            <a:off x="5300610" y="15557"/>
            <a:ext cx="7315200" cy="1234440"/>
          </a:xfrm>
          <a:custGeom>
            <a:avLst/>
            <a:gdLst/>
            <a:ahLst/>
            <a:cxnLst/>
            <a:rect l="l" t="t" r="r" b="b"/>
            <a:pathLst>
              <a:path w="7315200" h="1234440">
                <a:moveTo>
                  <a:pt x="0" y="0"/>
                </a:moveTo>
                <a:lnTo>
                  <a:pt x="7315200" y="0"/>
                </a:lnTo>
                <a:lnTo>
                  <a:pt x="7315200" y="1234440"/>
                </a:lnTo>
                <a:lnTo>
                  <a:pt x="0" y="1234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4" name="Freeform 4"/>
          <p:cNvSpPr/>
          <p:nvPr/>
        </p:nvSpPr>
        <p:spPr>
          <a:xfrm>
            <a:off x="7512487" y="4843868"/>
            <a:ext cx="13600399" cy="4080120"/>
          </a:xfrm>
          <a:custGeom>
            <a:avLst/>
            <a:gdLst/>
            <a:ahLst/>
            <a:cxnLst/>
            <a:rect l="l" t="t" r="r" b="b"/>
            <a:pathLst>
              <a:path w="13600399" h="4080120">
                <a:moveTo>
                  <a:pt x="0" y="0"/>
                </a:moveTo>
                <a:lnTo>
                  <a:pt x="13600399" y="0"/>
                </a:lnTo>
                <a:lnTo>
                  <a:pt x="13600399" y="4080120"/>
                </a:lnTo>
                <a:lnTo>
                  <a:pt x="0" y="4080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5" name="TextBox 5"/>
          <p:cNvSpPr txBox="1"/>
          <p:nvPr/>
        </p:nvSpPr>
        <p:spPr>
          <a:xfrm>
            <a:off x="11582400" y="5445874"/>
            <a:ext cx="3650985" cy="1246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78"/>
              </a:lnSpc>
            </a:pPr>
            <a:r>
              <a:rPr lang="en-US" sz="7342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Jagtyd</a:t>
            </a:r>
            <a:endParaRPr lang="en-US" sz="7342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15216" y="141605"/>
            <a:ext cx="725756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Letterkunde: Gedig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94019" y="6807728"/>
            <a:ext cx="5358665" cy="72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422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Maria Esterhuizen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9596" y="9526417"/>
            <a:ext cx="8035766" cy="58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</a:pPr>
            <a:r>
              <a:rPr lang="en-US" sz="3402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Goed, beter ... Afrikaans Bladsy 31 - 33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15359"/>
            <a:ext cx="13970776" cy="9971641"/>
          </a:xfrm>
          <a:custGeom>
            <a:avLst/>
            <a:gdLst/>
            <a:ahLst/>
            <a:cxnLst/>
            <a:rect l="l" t="t" r="r" b="b"/>
            <a:pathLst>
              <a:path w="13970776" h="9971641">
                <a:moveTo>
                  <a:pt x="0" y="0"/>
                </a:moveTo>
                <a:lnTo>
                  <a:pt x="13970776" y="0"/>
                </a:lnTo>
                <a:lnTo>
                  <a:pt x="13970776" y="9971641"/>
                </a:lnTo>
                <a:lnTo>
                  <a:pt x="0" y="9971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2465712" y="1259078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Nee. “onbewus” “rustig”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65712" y="2704972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Gee ekstra inligting (parentese)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65712" y="4150866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 gaan spring om die bok te vang.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65712" y="6411519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“Skielik”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65712" y="7857413"/>
            <a:ext cx="13883794" cy="2198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Toeriste kom in ‘n voertuig om te kyk wat gebeur.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Hulle neem foto’s daarvan. Hulle is opgewonde.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Hulle kan nie glo wat hulle gesien het nie.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11369"/>
            <a:ext cx="15460870" cy="9875631"/>
          </a:xfrm>
          <a:custGeom>
            <a:avLst/>
            <a:gdLst/>
            <a:ahLst/>
            <a:cxnLst/>
            <a:rect l="l" t="t" r="r" b="b"/>
            <a:pathLst>
              <a:path w="15460870" h="9875631">
                <a:moveTo>
                  <a:pt x="0" y="0"/>
                </a:moveTo>
                <a:lnTo>
                  <a:pt x="15460870" y="0"/>
                </a:lnTo>
                <a:lnTo>
                  <a:pt x="15460870" y="9875631"/>
                </a:lnTo>
                <a:lnTo>
                  <a:pt x="0" y="9875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2554725" y="962025"/>
            <a:ext cx="13934845" cy="128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‘n Voertuig kan nie na ‘n oomblik soek om ‘n foto te neem nie, dis eintlik die mense in die voertuig wat foto’s neem.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54725" y="3086707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</a:t>
            </a:r>
            <a:r>
              <a:rPr lang="en-US" sz="4200" b="1" u="sng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</a:t>
            </a: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erewig </a:t>
            </a:r>
            <a:r>
              <a:rPr lang="en-US" sz="4200" b="1" u="sng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</a:t>
            </a: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 te</a:t>
            </a:r>
            <a:r>
              <a:rPr lang="en-US" sz="4200" b="1" u="sng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</a:t>
            </a: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ang in ‘n foto”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05776" y="4636715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mense in die voertuig.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54725" y="6273110"/>
            <a:ext cx="14988694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Dit wek spanning. Leser kan self dink wat kom volgende.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07375" y="7895534"/>
            <a:ext cx="95784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hoe die leeu die bok vang/byt?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04206" y="8545831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bok probeer help nie?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04206" y="9574531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hierna kyk nie!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4538" y="1200352"/>
            <a:ext cx="16578923" cy="7501963"/>
          </a:xfrm>
          <a:custGeom>
            <a:avLst/>
            <a:gdLst/>
            <a:ahLst/>
            <a:cxnLst/>
            <a:rect l="l" t="t" r="r" b="b"/>
            <a:pathLst>
              <a:path w="16578923" h="7501963">
                <a:moveTo>
                  <a:pt x="0" y="0"/>
                </a:moveTo>
                <a:lnTo>
                  <a:pt x="16578924" y="0"/>
                </a:lnTo>
                <a:lnTo>
                  <a:pt x="16578924" y="7501963"/>
                </a:lnTo>
                <a:lnTo>
                  <a:pt x="0" y="7501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2546619" y="1916681"/>
            <a:ext cx="11199375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leeuwyfie.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46619" y="3676884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 het die  bok geëet.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46619" y="5222980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 is versadig. Haar maag is nou vol.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46619" y="6938271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 gaan dalk weer jag.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183" y="680134"/>
            <a:ext cx="8235002" cy="9298563"/>
          </a:xfrm>
          <a:custGeom>
            <a:avLst/>
            <a:gdLst/>
            <a:ahLst/>
            <a:cxnLst/>
            <a:rect l="l" t="t" r="r" b="b"/>
            <a:pathLst>
              <a:path w="8235002" h="9298563">
                <a:moveTo>
                  <a:pt x="0" y="0"/>
                </a:moveTo>
                <a:lnTo>
                  <a:pt x="8235003" y="0"/>
                </a:lnTo>
                <a:lnTo>
                  <a:pt x="8235003" y="9298564"/>
                </a:lnTo>
                <a:lnTo>
                  <a:pt x="0" y="9298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Freeform 3"/>
          <p:cNvSpPr/>
          <p:nvPr/>
        </p:nvSpPr>
        <p:spPr>
          <a:xfrm>
            <a:off x="3970889" y="1338407"/>
            <a:ext cx="812205" cy="3436253"/>
          </a:xfrm>
          <a:custGeom>
            <a:avLst/>
            <a:gdLst/>
            <a:ahLst/>
            <a:cxnLst/>
            <a:rect l="l" t="t" r="r" b="b"/>
            <a:pathLst>
              <a:path w="812205" h="3436253">
                <a:moveTo>
                  <a:pt x="0" y="0"/>
                </a:moveTo>
                <a:lnTo>
                  <a:pt x="812205" y="0"/>
                </a:lnTo>
                <a:lnTo>
                  <a:pt x="812205" y="3436254"/>
                </a:lnTo>
                <a:lnTo>
                  <a:pt x="0" y="3436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4" name="Freeform 4"/>
          <p:cNvSpPr/>
          <p:nvPr/>
        </p:nvSpPr>
        <p:spPr>
          <a:xfrm>
            <a:off x="3989218" y="7852886"/>
            <a:ext cx="439105" cy="1857751"/>
          </a:xfrm>
          <a:custGeom>
            <a:avLst/>
            <a:gdLst/>
            <a:ahLst/>
            <a:cxnLst/>
            <a:rect l="l" t="t" r="r" b="b"/>
            <a:pathLst>
              <a:path w="439105" h="1857751">
                <a:moveTo>
                  <a:pt x="0" y="0"/>
                </a:moveTo>
                <a:lnTo>
                  <a:pt x="439105" y="0"/>
                </a:lnTo>
                <a:lnTo>
                  <a:pt x="439105" y="1857751"/>
                </a:lnTo>
                <a:lnTo>
                  <a:pt x="0" y="185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grpSp>
        <p:nvGrpSpPr>
          <p:cNvPr id="5" name="Group 5"/>
          <p:cNvGrpSpPr/>
          <p:nvPr/>
        </p:nvGrpSpPr>
        <p:grpSpPr>
          <a:xfrm>
            <a:off x="1609507" y="2036049"/>
            <a:ext cx="1942984" cy="664147"/>
            <a:chOff x="0" y="0"/>
            <a:chExt cx="2590645" cy="8855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90645" cy="885529"/>
            </a:xfrm>
            <a:custGeom>
              <a:avLst/>
              <a:gdLst/>
              <a:ahLst/>
              <a:cxnLst/>
              <a:rect l="l" t="t" r="r" b="b"/>
              <a:pathLst>
                <a:path w="2590645" h="885529">
                  <a:moveTo>
                    <a:pt x="0" y="0"/>
                  </a:moveTo>
                  <a:lnTo>
                    <a:pt x="2590645" y="0"/>
                  </a:lnTo>
                  <a:lnTo>
                    <a:pt x="2590645" y="885529"/>
                  </a:lnTo>
                  <a:lnTo>
                    <a:pt x="0" y="885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68719" y="16078"/>
              <a:ext cx="2140283" cy="688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Oktaaf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7303" y="6069199"/>
            <a:ext cx="2219711" cy="664147"/>
            <a:chOff x="0" y="0"/>
            <a:chExt cx="2959615" cy="8855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9615" cy="885529"/>
            </a:xfrm>
            <a:custGeom>
              <a:avLst/>
              <a:gdLst/>
              <a:ahLst/>
              <a:cxnLst/>
              <a:rect l="l" t="t" r="r" b="b"/>
              <a:pathLst>
                <a:path w="2959615" h="885529">
                  <a:moveTo>
                    <a:pt x="0" y="0"/>
                  </a:moveTo>
                  <a:lnTo>
                    <a:pt x="2959615" y="0"/>
                  </a:lnTo>
                  <a:lnTo>
                    <a:pt x="2959615" y="885529"/>
                  </a:lnTo>
                  <a:lnTo>
                    <a:pt x="0" y="885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7121" b="-7121"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06991" y="16078"/>
              <a:ext cx="2445111" cy="688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Septet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60575" y="8781761"/>
            <a:ext cx="1942984" cy="664147"/>
            <a:chOff x="0" y="0"/>
            <a:chExt cx="2590645" cy="8855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90645" cy="885529"/>
            </a:xfrm>
            <a:custGeom>
              <a:avLst/>
              <a:gdLst/>
              <a:ahLst/>
              <a:cxnLst/>
              <a:rect l="l" t="t" r="r" b="b"/>
              <a:pathLst>
                <a:path w="2590645" h="885529">
                  <a:moveTo>
                    <a:pt x="0" y="0"/>
                  </a:moveTo>
                  <a:lnTo>
                    <a:pt x="2590645" y="0"/>
                  </a:lnTo>
                  <a:lnTo>
                    <a:pt x="2590645" y="885529"/>
                  </a:lnTo>
                  <a:lnTo>
                    <a:pt x="0" y="885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68719" y="16078"/>
              <a:ext cx="2140283" cy="688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Kwatryn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61782" y="3377306"/>
            <a:ext cx="3297518" cy="727061"/>
            <a:chOff x="0" y="0"/>
            <a:chExt cx="4396691" cy="96941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96691" cy="969415"/>
            </a:xfrm>
            <a:custGeom>
              <a:avLst/>
              <a:gdLst/>
              <a:ahLst/>
              <a:cxnLst/>
              <a:rect l="l" t="t" r="r" b="b"/>
              <a:pathLst>
                <a:path w="4396691" h="969415">
                  <a:moveTo>
                    <a:pt x="0" y="0"/>
                  </a:moveTo>
                  <a:lnTo>
                    <a:pt x="4396691" y="0"/>
                  </a:lnTo>
                  <a:lnTo>
                    <a:pt x="4396691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7514" b="-27514"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56053" y="13489"/>
              <a:ext cx="3632363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19 versreëls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3961782" y="5727074"/>
            <a:ext cx="3725485" cy="4251624"/>
          </a:xfrm>
          <a:custGeom>
            <a:avLst/>
            <a:gdLst/>
            <a:ahLst/>
            <a:cxnLst/>
            <a:rect l="l" t="t" r="r" b="b"/>
            <a:pathLst>
              <a:path w="3725485" h="4251624">
                <a:moveTo>
                  <a:pt x="0" y="0"/>
                </a:moveTo>
                <a:lnTo>
                  <a:pt x="3725486" y="0"/>
                </a:lnTo>
                <a:lnTo>
                  <a:pt x="3725486" y="4251624"/>
                </a:lnTo>
                <a:lnTo>
                  <a:pt x="0" y="42516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8" name="TextBox 18"/>
          <p:cNvSpPr txBox="1"/>
          <p:nvPr/>
        </p:nvSpPr>
        <p:spPr>
          <a:xfrm>
            <a:off x="1651402" y="1383318"/>
            <a:ext cx="1859193" cy="65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z="3835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44031" y="5416467"/>
            <a:ext cx="1873935" cy="65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z="3835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60895" y="8080167"/>
            <a:ext cx="1890289" cy="65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z="3835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32104" y="421645"/>
            <a:ext cx="5477006" cy="138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3"/>
              </a:lnSpc>
            </a:pPr>
            <a:r>
              <a:rPr lang="en-US" sz="3079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Vrye vers (geen rym): Gebruik enjambement, alliterasie en assonansie.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792200" y="2349188"/>
            <a:ext cx="3102275" cy="70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 dirty="0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 </a:t>
            </a:r>
            <a:r>
              <a:rPr lang="en-US" sz="4198" b="1" dirty="0" err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strofes</a:t>
            </a:r>
            <a:endParaRPr lang="en-US" sz="4198" b="1" dirty="0">
              <a:solidFill>
                <a:srgbClr val="00BF6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602506" y="6687006"/>
            <a:ext cx="2029598" cy="1312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</a:t>
            </a:r>
          </a:p>
          <a:p>
            <a:pPr algn="ctr">
              <a:lnSpc>
                <a:spcPts val="3450"/>
              </a:lnSpc>
            </a:pPr>
            <a:endParaRPr lang="en-US" sz="2924" b="1">
              <a:solidFill>
                <a:srgbClr val="CB6CE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970889" y="4815285"/>
            <a:ext cx="684181" cy="2894610"/>
          </a:xfrm>
          <a:custGeom>
            <a:avLst/>
            <a:gdLst/>
            <a:ahLst/>
            <a:cxnLst/>
            <a:rect l="l" t="t" r="r" b="b"/>
            <a:pathLst>
              <a:path w="684181" h="2894610">
                <a:moveTo>
                  <a:pt x="0" y="0"/>
                </a:moveTo>
                <a:lnTo>
                  <a:pt x="684180" y="0"/>
                </a:lnTo>
                <a:lnTo>
                  <a:pt x="684180" y="2894610"/>
                </a:lnTo>
                <a:lnTo>
                  <a:pt x="0" y="289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88959" y="466789"/>
            <a:ext cx="5561150" cy="6279379"/>
          </a:xfrm>
          <a:custGeom>
            <a:avLst/>
            <a:gdLst/>
            <a:ahLst/>
            <a:cxnLst/>
            <a:rect l="l" t="t" r="r" b="b"/>
            <a:pathLst>
              <a:path w="5561150" h="6279379">
                <a:moveTo>
                  <a:pt x="0" y="0"/>
                </a:moveTo>
                <a:lnTo>
                  <a:pt x="5561150" y="0"/>
                </a:lnTo>
                <a:lnTo>
                  <a:pt x="5561150" y="6279379"/>
                </a:lnTo>
                <a:lnTo>
                  <a:pt x="0" y="62793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grpSp>
        <p:nvGrpSpPr>
          <p:cNvPr id="3" name="Group 3"/>
          <p:cNvGrpSpPr/>
          <p:nvPr/>
        </p:nvGrpSpPr>
        <p:grpSpPr>
          <a:xfrm>
            <a:off x="1305428" y="7555192"/>
            <a:ext cx="15354354" cy="1407286"/>
            <a:chOff x="0" y="0"/>
            <a:chExt cx="4043945" cy="3706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43945" cy="370643"/>
            </a:xfrm>
            <a:custGeom>
              <a:avLst/>
              <a:gdLst/>
              <a:ahLst/>
              <a:cxnLst/>
              <a:rect l="l" t="t" r="r" b="b"/>
              <a:pathLst>
                <a:path w="4043945" h="370643">
                  <a:moveTo>
                    <a:pt x="25715" y="0"/>
                  </a:moveTo>
                  <a:lnTo>
                    <a:pt x="4018230" y="0"/>
                  </a:lnTo>
                  <a:cubicBezTo>
                    <a:pt x="4025050" y="0"/>
                    <a:pt x="4031591" y="2709"/>
                    <a:pt x="4036413" y="7532"/>
                  </a:cubicBezTo>
                  <a:cubicBezTo>
                    <a:pt x="4041236" y="12354"/>
                    <a:pt x="4043945" y="18895"/>
                    <a:pt x="4043945" y="25715"/>
                  </a:cubicBezTo>
                  <a:lnTo>
                    <a:pt x="4043945" y="344928"/>
                  </a:lnTo>
                  <a:cubicBezTo>
                    <a:pt x="4043945" y="359130"/>
                    <a:pt x="4032432" y="370643"/>
                    <a:pt x="4018230" y="370643"/>
                  </a:cubicBezTo>
                  <a:lnTo>
                    <a:pt x="25715" y="370643"/>
                  </a:lnTo>
                  <a:cubicBezTo>
                    <a:pt x="18895" y="370643"/>
                    <a:pt x="12354" y="367934"/>
                    <a:pt x="7532" y="363112"/>
                  </a:cubicBezTo>
                  <a:cubicBezTo>
                    <a:pt x="2709" y="358289"/>
                    <a:pt x="0" y="351748"/>
                    <a:pt x="0" y="344928"/>
                  </a:cubicBezTo>
                  <a:lnTo>
                    <a:pt x="0" y="25715"/>
                  </a:lnTo>
                  <a:cubicBezTo>
                    <a:pt x="0" y="18895"/>
                    <a:pt x="2709" y="12354"/>
                    <a:pt x="7532" y="7532"/>
                  </a:cubicBezTo>
                  <a:cubicBezTo>
                    <a:pt x="12354" y="2709"/>
                    <a:pt x="18895" y="0"/>
                    <a:pt x="25715" y="0"/>
                  </a:cubicBezTo>
                  <a:close/>
                </a:path>
              </a:pathLst>
            </a:custGeom>
            <a:solidFill>
              <a:srgbClr val="0AB7BD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043945" cy="427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6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Enjambement lees jy asof dit een sin is, want daar is nie leestekens wat jou laat stop nie.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14400"/>
            <a:ext cx="6134100" cy="1038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0"/>
              </a:lnSpc>
            </a:pPr>
            <a:r>
              <a:rPr lang="en-US" sz="6093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Enjambement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463512"/>
            <a:ext cx="10634706" cy="151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8"/>
              </a:lnSpc>
            </a:pPr>
            <a:r>
              <a:rPr lang="en-US" sz="2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Tussen lang gras weggesteek wag sy geduldig.</a:t>
            </a:r>
          </a:p>
          <a:p>
            <a:pPr algn="l">
              <a:lnSpc>
                <a:spcPts val="4098"/>
              </a:lnSpc>
            </a:pPr>
            <a:r>
              <a:rPr lang="en-US" sz="2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Roerloos.</a:t>
            </a:r>
          </a:p>
          <a:p>
            <a:pPr algn="l">
              <a:lnSpc>
                <a:spcPts val="4098"/>
              </a:lnSpc>
            </a:pPr>
            <a:r>
              <a:rPr lang="en-US" sz="2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Goudgeel oë vasgenael stip gefokus ( ) gereed om te spring.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721856"/>
            <a:ext cx="10634706" cy="2024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8"/>
              </a:lnSpc>
            </a:pPr>
            <a:r>
              <a:rPr lang="en-US" sz="2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Skielik die gedreun van ‘n viertrekvoertuig op soek na ‘n oomblik om verewig vas te vang in ‘n foto.</a:t>
            </a:r>
          </a:p>
          <a:p>
            <a:pPr algn="l">
              <a:lnSpc>
                <a:spcPts val="4098"/>
              </a:lnSpc>
            </a:pPr>
            <a:r>
              <a:rPr lang="en-US" sz="2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Opgewonde gebabbel.</a:t>
            </a:r>
          </a:p>
          <a:p>
            <a:pPr algn="l">
              <a:lnSpc>
                <a:spcPts val="4098"/>
              </a:lnSpc>
            </a:pPr>
            <a:endParaRPr lang="en-US" sz="2927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7975" y="6212659"/>
            <a:ext cx="10084708" cy="1631015"/>
            <a:chOff x="0" y="0"/>
            <a:chExt cx="2656055" cy="4295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56055" cy="429568"/>
            </a:xfrm>
            <a:custGeom>
              <a:avLst/>
              <a:gdLst/>
              <a:ahLst/>
              <a:cxnLst/>
              <a:rect l="l" t="t" r="r" b="b"/>
              <a:pathLst>
                <a:path w="2656055" h="429568">
                  <a:moveTo>
                    <a:pt x="0" y="0"/>
                  </a:moveTo>
                  <a:lnTo>
                    <a:pt x="2656055" y="0"/>
                  </a:lnTo>
                  <a:lnTo>
                    <a:pt x="2656055" y="429568"/>
                  </a:lnTo>
                  <a:lnTo>
                    <a:pt x="0" y="429568"/>
                  </a:lnTo>
                  <a:close/>
                </a:path>
              </a:pathLst>
            </a:custGeom>
            <a:solidFill>
              <a:srgbClr val="FA40D1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56055" cy="486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31265" y="2458537"/>
            <a:ext cx="508194" cy="777530"/>
            <a:chOff x="0" y="0"/>
            <a:chExt cx="133845" cy="2047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845" cy="204782"/>
            </a:xfrm>
            <a:custGeom>
              <a:avLst/>
              <a:gdLst/>
              <a:ahLst/>
              <a:cxnLst/>
              <a:rect l="l" t="t" r="r" b="b"/>
              <a:pathLst>
                <a:path w="133845" h="204782">
                  <a:moveTo>
                    <a:pt x="0" y="0"/>
                  </a:moveTo>
                  <a:lnTo>
                    <a:pt x="133845" y="0"/>
                  </a:lnTo>
                  <a:lnTo>
                    <a:pt x="133845" y="204782"/>
                  </a:lnTo>
                  <a:lnTo>
                    <a:pt x="0" y="204782"/>
                  </a:lnTo>
                  <a:close/>
                </a:path>
              </a:pathLst>
            </a:custGeom>
            <a:solidFill>
              <a:srgbClr val="BAFB2D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3845" cy="242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H="1" flipV="1">
            <a:off x="358420" y="542093"/>
            <a:ext cx="2626942" cy="191644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grpSp>
        <p:nvGrpSpPr>
          <p:cNvPr id="9" name="Group 9"/>
          <p:cNvGrpSpPr/>
          <p:nvPr/>
        </p:nvGrpSpPr>
        <p:grpSpPr>
          <a:xfrm>
            <a:off x="358420" y="0"/>
            <a:ext cx="4245359" cy="1084186"/>
            <a:chOff x="0" y="0"/>
            <a:chExt cx="1118119" cy="2855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8119" cy="285547"/>
            </a:xfrm>
            <a:custGeom>
              <a:avLst/>
              <a:gdLst/>
              <a:ahLst/>
              <a:cxnLst/>
              <a:rect l="l" t="t" r="r" b="b"/>
              <a:pathLst>
                <a:path w="1118119" h="285547">
                  <a:moveTo>
                    <a:pt x="0" y="0"/>
                  </a:moveTo>
                  <a:lnTo>
                    <a:pt x="1118119" y="0"/>
                  </a:lnTo>
                  <a:lnTo>
                    <a:pt x="1118119" y="285547"/>
                  </a:lnTo>
                  <a:lnTo>
                    <a:pt x="0" y="285547"/>
                  </a:lnTo>
                  <a:close/>
                </a:path>
              </a:pathLst>
            </a:custGeom>
            <a:solidFill>
              <a:srgbClr val="BAFB2D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118119" cy="342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Die roofdier (leeu)</a:t>
              </a:r>
            </a:p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predator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564003" y="5504565"/>
            <a:ext cx="5534312" cy="1416189"/>
            <a:chOff x="0" y="0"/>
            <a:chExt cx="1457597" cy="37298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57597" cy="372988"/>
            </a:xfrm>
            <a:custGeom>
              <a:avLst/>
              <a:gdLst/>
              <a:ahLst/>
              <a:cxnLst/>
              <a:rect l="l" t="t" r="r" b="b"/>
              <a:pathLst>
                <a:path w="1457597" h="372988">
                  <a:moveTo>
                    <a:pt x="0" y="0"/>
                  </a:moveTo>
                  <a:lnTo>
                    <a:pt x="1457597" y="0"/>
                  </a:lnTo>
                  <a:lnTo>
                    <a:pt x="1457597" y="372988"/>
                  </a:lnTo>
                  <a:lnTo>
                    <a:pt x="0" y="372988"/>
                  </a:lnTo>
                  <a:close/>
                </a:path>
              </a:pathLst>
            </a:custGeom>
            <a:solidFill>
              <a:srgbClr val="FA40D1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457597" cy="430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Parentese: Gee ekstra inligting oor waarop sy gefokus is.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 flipV="1">
            <a:off x="11852682" y="6212659"/>
            <a:ext cx="654615" cy="81550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16" name="Freeform 16"/>
          <p:cNvSpPr/>
          <p:nvPr/>
        </p:nvSpPr>
        <p:spPr>
          <a:xfrm>
            <a:off x="15667431" y="6920754"/>
            <a:ext cx="1486398" cy="1503310"/>
          </a:xfrm>
          <a:custGeom>
            <a:avLst/>
            <a:gdLst/>
            <a:ahLst/>
            <a:cxnLst/>
            <a:rect l="l" t="t" r="r" b="b"/>
            <a:pathLst>
              <a:path w="1486398" h="1503310">
                <a:moveTo>
                  <a:pt x="0" y="0"/>
                </a:moveTo>
                <a:lnTo>
                  <a:pt x="1486397" y="0"/>
                </a:lnTo>
                <a:lnTo>
                  <a:pt x="1486397" y="1503310"/>
                </a:lnTo>
                <a:lnTo>
                  <a:pt x="0" y="1503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7" name="Freeform 17"/>
          <p:cNvSpPr/>
          <p:nvPr/>
        </p:nvSpPr>
        <p:spPr>
          <a:xfrm>
            <a:off x="5818938" y="5504565"/>
            <a:ext cx="991391" cy="1002671"/>
          </a:xfrm>
          <a:custGeom>
            <a:avLst/>
            <a:gdLst/>
            <a:ahLst/>
            <a:cxnLst/>
            <a:rect l="l" t="t" r="r" b="b"/>
            <a:pathLst>
              <a:path w="991391" h="1002671">
                <a:moveTo>
                  <a:pt x="0" y="0"/>
                </a:moveTo>
                <a:lnTo>
                  <a:pt x="991391" y="0"/>
                </a:lnTo>
                <a:lnTo>
                  <a:pt x="991391" y="1002670"/>
                </a:lnTo>
                <a:lnTo>
                  <a:pt x="0" y="1002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8" name="Freeform 18"/>
          <p:cNvSpPr/>
          <p:nvPr/>
        </p:nvSpPr>
        <p:spPr>
          <a:xfrm>
            <a:off x="923597" y="7028167"/>
            <a:ext cx="991391" cy="1002671"/>
          </a:xfrm>
          <a:custGeom>
            <a:avLst/>
            <a:gdLst/>
            <a:ahLst/>
            <a:cxnLst/>
            <a:rect l="l" t="t" r="r" b="b"/>
            <a:pathLst>
              <a:path w="991391" h="1002671">
                <a:moveTo>
                  <a:pt x="0" y="0"/>
                </a:moveTo>
                <a:lnTo>
                  <a:pt x="991390" y="0"/>
                </a:lnTo>
                <a:lnTo>
                  <a:pt x="991390" y="1002671"/>
                </a:lnTo>
                <a:lnTo>
                  <a:pt x="0" y="1002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9" name="Freeform 19"/>
          <p:cNvSpPr/>
          <p:nvPr/>
        </p:nvSpPr>
        <p:spPr>
          <a:xfrm flipH="1">
            <a:off x="13445219" y="1880364"/>
            <a:ext cx="4069653" cy="2711407"/>
          </a:xfrm>
          <a:custGeom>
            <a:avLst/>
            <a:gdLst/>
            <a:ahLst/>
            <a:cxnLst/>
            <a:rect l="l" t="t" r="r" b="b"/>
            <a:pathLst>
              <a:path w="4069653" h="2711407">
                <a:moveTo>
                  <a:pt x="4069653" y="0"/>
                </a:moveTo>
                <a:lnTo>
                  <a:pt x="0" y="0"/>
                </a:lnTo>
                <a:lnTo>
                  <a:pt x="0" y="2711407"/>
                </a:lnTo>
                <a:lnTo>
                  <a:pt x="4069653" y="2711407"/>
                </a:lnTo>
                <a:lnTo>
                  <a:pt x="406965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20" name="Freeform 20"/>
          <p:cNvSpPr/>
          <p:nvPr/>
        </p:nvSpPr>
        <p:spPr>
          <a:xfrm>
            <a:off x="8062066" y="311680"/>
            <a:ext cx="5140921" cy="2636990"/>
          </a:xfrm>
          <a:custGeom>
            <a:avLst/>
            <a:gdLst/>
            <a:ahLst/>
            <a:cxnLst/>
            <a:rect l="l" t="t" r="r" b="b"/>
            <a:pathLst>
              <a:path w="5140921" h="2636990">
                <a:moveTo>
                  <a:pt x="0" y="0"/>
                </a:moveTo>
                <a:lnTo>
                  <a:pt x="5140922" y="0"/>
                </a:lnTo>
                <a:lnTo>
                  <a:pt x="5140922" y="2636990"/>
                </a:lnTo>
                <a:lnTo>
                  <a:pt x="0" y="2636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21" name="TextBox 21"/>
          <p:cNvSpPr txBox="1"/>
          <p:nvPr/>
        </p:nvSpPr>
        <p:spPr>
          <a:xfrm>
            <a:off x="13782656" y="349247"/>
            <a:ext cx="34766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70663" y="2200164"/>
            <a:ext cx="2840854" cy="469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75"/>
              </a:lnSpc>
            </a:pP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nie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haastig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nie</a:t>
            </a:r>
            <a:endParaRPr lang="en-US" sz="2767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767974" y="3188443"/>
            <a:ext cx="2270625" cy="469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75"/>
              </a:lnSpc>
            </a:pP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beweeg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nie</a:t>
            </a:r>
            <a:endParaRPr lang="en-US" sz="2767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908100" y="4981539"/>
            <a:ext cx="3910838" cy="469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75"/>
              </a:lnSpc>
            </a:pP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kyk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aandagtig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iets</a:t>
            </a:r>
            <a:endParaRPr lang="en-US" sz="2767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251723" y="6980542"/>
            <a:ext cx="3405789" cy="960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5"/>
              </a:lnSpc>
            </a:pPr>
            <a:r>
              <a:rPr lang="en-US" sz="2767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bokkie weet nie </a:t>
            </a:r>
          </a:p>
          <a:p>
            <a:pPr algn="ctr">
              <a:lnSpc>
                <a:spcPts val="3875"/>
              </a:lnSpc>
            </a:pPr>
            <a:r>
              <a:rPr lang="en-US" sz="2767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gevaar dreig nie.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08100" y="8789179"/>
            <a:ext cx="5407100" cy="469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75"/>
              </a:lnSpc>
            </a:pP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gereed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om die </a:t>
            </a: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bokkie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vang.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19292" y="1277750"/>
            <a:ext cx="9933146" cy="743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2"/>
              </a:lnSpc>
            </a:pPr>
            <a:r>
              <a:rPr lang="en-US" sz="3136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3136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Tussen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lang gras </a:t>
            </a:r>
            <a:r>
              <a:rPr lang="en-US" sz="3136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weggesteek</a:t>
            </a:r>
            <a:endParaRPr lang="en-US" sz="3136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7432"/>
              </a:lnSpc>
            </a:pPr>
            <a:r>
              <a:rPr lang="en-US" sz="3136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wag </a:t>
            </a:r>
            <a:r>
              <a:rPr lang="en-US" sz="3136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136" b="1" u="sng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geduldig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7432"/>
              </a:lnSpc>
            </a:pPr>
            <a:r>
              <a:rPr lang="en-US" sz="3136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3136" b="1" u="sng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Roerloos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7432"/>
              </a:lnSpc>
            </a:pPr>
            <a:r>
              <a:rPr lang="en-US" sz="3136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3136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Goudgeel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136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oë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136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vasgenael</a:t>
            </a:r>
            <a:endParaRPr lang="en-US" sz="3136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7432"/>
              </a:lnSpc>
            </a:pPr>
            <a:r>
              <a:rPr lang="en-US" sz="3136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3136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stip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136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gefokus</a:t>
            </a:r>
            <a:endParaRPr lang="en-US" sz="3136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7432"/>
              </a:lnSpc>
            </a:pPr>
            <a:r>
              <a:rPr lang="en-US" sz="3136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313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(op die </a:t>
            </a:r>
            <a:r>
              <a:rPr lang="en-US" sz="313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prooi</a:t>
            </a:r>
            <a:r>
              <a:rPr lang="en-US" sz="313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wat </a:t>
            </a:r>
            <a:r>
              <a:rPr lang="en-US" sz="3136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onbewus</a:t>
            </a:r>
            <a:r>
              <a:rPr lang="en-US" sz="313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van </a:t>
            </a:r>
            <a:r>
              <a:rPr lang="en-US" sz="313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dreigende</a:t>
            </a:r>
            <a:r>
              <a:rPr lang="en-US" sz="313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13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gevaar</a:t>
            </a:r>
            <a:endParaRPr lang="en-US" sz="3136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7432"/>
              </a:lnSpc>
            </a:pPr>
            <a:r>
              <a:rPr lang="en-US" sz="3136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</a:t>
            </a:r>
            <a:r>
              <a:rPr lang="en-US" sz="313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3136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rustig</a:t>
            </a:r>
            <a:r>
              <a:rPr lang="en-US" sz="3136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13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staan</a:t>
            </a:r>
            <a:r>
              <a:rPr lang="en-US" sz="313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13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313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136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wei</a:t>
            </a:r>
            <a:r>
              <a:rPr lang="en-US" sz="3136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)</a:t>
            </a:r>
          </a:p>
          <a:p>
            <a:pPr algn="l">
              <a:lnSpc>
                <a:spcPts val="7432"/>
              </a:lnSpc>
            </a:pPr>
            <a:r>
              <a:rPr lang="en-US" sz="3136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3136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gereed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om </a:t>
            </a:r>
            <a:r>
              <a:rPr lang="en-US" sz="3136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</a:t>
            </a:r>
            <a:r>
              <a:rPr lang="en-US" sz="313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spring.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438.733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1148950" y="1790354"/>
            <a:ext cx="6940309" cy="39168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126792" y="6563707"/>
            <a:ext cx="762078" cy="781608"/>
            <a:chOff x="0" y="0"/>
            <a:chExt cx="200712" cy="205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" cy="205856"/>
            </a:xfrm>
            <a:custGeom>
              <a:avLst/>
              <a:gdLst/>
              <a:ahLst/>
              <a:cxnLst/>
              <a:rect l="l" t="t" r="r" b="b"/>
              <a:pathLst>
                <a:path w="200712" h="205856">
                  <a:moveTo>
                    <a:pt x="0" y="0"/>
                  </a:moveTo>
                  <a:lnTo>
                    <a:pt x="200712" y="0"/>
                  </a:lnTo>
                  <a:lnTo>
                    <a:pt x="200712" y="205856"/>
                  </a:lnTo>
                  <a:lnTo>
                    <a:pt x="0" y="205856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0712" cy="243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65590" y="7477762"/>
            <a:ext cx="762078" cy="781608"/>
            <a:chOff x="0" y="0"/>
            <a:chExt cx="200712" cy="2058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0712" cy="205856"/>
            </a:xfrm>
            <a:custGeom>
              <a:avLst/>
              <a:gdLst/>
              <a:ahLst/>
              <a:cxnLst/>
              <a:rect l="l" t="t" r="r" b="b"/>
              <a:pathLst>
                <a:path w="200712" h="205856">
                  <a:moveTo>
                    <a:pt x="0" y="0"/>
                  </a:moveTo>
                  <a:lnTo>
                    <a:pt x="200712" y="0"/>
                  </a:lnTo>
                  <a:lnTo>
                    <a:pt x="200712" y="205856"/>
                  </a:lnTo>
                  <a:lnTo>
                    <a:pt x="0" y="205856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0712" cy="243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484551" y="8392719"/>
            <a:ext cx="762078" cy="781608"/>
            <a:chOff x="0" y="0"/>
            <a:chExt cx="200712" cy="2058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0712" cy="205856"/>
            </a:xfrm>
            <a:custGeom>
              <a:avLst/>
              <a:gdLst/>
              <a:ahLst/>
              <a:cxnLst/>
              <a:rect l="l" t="t" r="r" b="b"/>
              <a:pathLst>
                <a:path w="200712" h="205856">
                  <a:moveTo>
                    <a:pt x="0" y="0"/>
                  </a:moveTo>
                  <a:lnTo>
                    <a:pt x="200712" y="0"/>
                  </a:lnTo>
                  <a:lnTo>
                    <a:pt x="200712" y="205856"/>
                  </a:lnTo>
                  <a:lnTo>
                    <a:pt x="0" y="205856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0712" cy="243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3840" y="2530156"/>
            <a:ext cx="10276158" cy="648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1"/>
              </a:lnSpc>
            </a:pPr>
            <a:r>
              <a:rPr lang="en-US" sz="314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Skielik die gedreun </a:t>
            </a:r>
            <a:r>
              <a:rPr lang="en-US" sz="3140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 </a:t>
            </a:r>
            <a:r>
              <a:rPr lang="en-US" sz="3140" b="1">
                <a:solidFill>
                  <a:srgbClr val="FF794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‘n </a:t>
            </a:r>
            <a:r>
              <a:rPr lang="en-US" sz="3140" b="1" u="sng">
                <a:solidFill>
                  <a:srgbClr val="FF794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</a:t>
            </a:r>
            <a:r>
              <a:rPr lang="en-US" sz="3140" b="1">
                <a:solidFill>
                  <a:srgbClr val="FF794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iertrek</a:t>
            </a:r>
            <a:r>
              <a:rPr lang="en-US" sz="3140" b="1" u="sng">
                <a:solidFill>
                  <a:srgbClr val="FF794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</a:t>
            </a:r>
            <a:r>
              <a:rPr lang="en-US" sz="3140" b="1">
                <a:solidFill>
                  <a:srgbClr val="FF794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oertuig</a:t>
            </a:r>
          </a:p>
          <a:p>
            <a:pPr algn="l">
              <a:lnSpc>
                <a:spcPts val="7441"/>
              </a:lnSpc>
            </a:pPr>
            <a:r>
              <a:rPr lang="en-US" sz="314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 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</a:t>
            </a:r>
            <a:r>
              <a:rPr lang="en-US" sz="3140" b="1">
                <a:solidFill>
                  <a:srgbClr val="FF794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 soek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na ‘n oomblik om</a:t>
            </a:r>
          </a:p>
          <a:p>
            <a:pPr algn="l">
              <a:lnSpc>
                <a:spcPts val="7441"/>
              </a:lnSpc>
            </a:pPr>
            <a:r>
              <a:rPr lang="en-US" sz="314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3140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erewig </a:t>
            </a:r>
            <a:r>
              <a:rPr lang="en-US" sz="3140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 te </a:t>
            </a:r>
            <a:r>
              <a:rPr lang="en-US" sz="3140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ang in ‘n foto.</a:t>
            </a:r>
          </a:p>
          <a:p>
            <a:pPr algn="l">
              <a:lnSpc>
                <a:spcPts val="7441"/>
              </a:lnSpc>
            </a:pPr>
            <a:r>
              <a:rPr lang="en-US" sz="314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12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Opgewonde gebabbel.</a:t>
            </a:r>
          </a:p>
          <a:p>
            <a:pPr algn="l">
              <a:lnSpc>
                <a:spcPts val="7441"/>
              </a:lnSpc>
            </a:pPr>
            <a:r>
              <a:rPr lang="en-US" sz="314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13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Het jy gesien </a:t>
            </a:r>
            <a:r>
              <a:rPr lang="en-US" sz="314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...</a:t>
            </a:r>
          </a:p>
          <a:p>
            <a:pPr algn="l">
              <a:lnSpc>
                <a:spcPts val="7441"/>
              </a:lnSpc>
            </a:pPr>
            <a:r>
              <a:rPr lang="en-US" sz="314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14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Kan ons nie </a:t>
            </a:r>
            <a:r>
              <a:rPr lang="en-US" sz="314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...</a:t>
            </a:r>
          </a:p>
          <a:p>
            <a:pPr algn="l">
              <a:lnSpc>
                <a:spcPts val="7441"/>
              </a:lnSpc>
            </a:pPr>
            <a:r>
              <a:rPr lang="en-US" sz="314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Ek kan nie </a:t>
            </a:r>
            <a:r>
              <a:rPr lang="en-US" sz="314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...</a:t>
            </a:r>
          </a:p>
        </p:txBody>
      </p:sp>
      <p:sp>
        <p:nvSpPr>
          <p:cNvPr id="13" name="Freeform 13"/>
          <p:cNvSpPr/>
          <p:nvPr/>
        </p:nvSpPr>
        <p:spPr>
          <a:xfrm>
            <a:off x="9870625" y="467070"/>
            <a:ext cx="1540446" cy="943523"/>
          </a:xfrm>
          <a:custGeom>
            <a:avLst/>
            <a:gdLst/>
            <a:ahLst/>
            <a:cxnLst/>
            <a:rect l="l" t="t" r="r" b="b"/>
            <a:pathLst>
              <a:path w="1540446" h="943523">
                <a:moveTo>
                  <a:pt x="0" y="0"/>
                </a:moveTo>
                <a:lnTo>
                  <a:pt x="1540446" y="0"/>
                </a:lnTo>
                <a:lnTo>
                  <a:pt x="1540446" y="943523"/>
                </a:lnTo>
                <a:lnTo>
                  <a:pt x="0" y="9435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4" name="Freeform 14"/>
          <p:cNvSpPr/>
          <p:nvPr/>
        </p:nvSpPr>
        <p:spPr>
          <a:xfrm>
            <a:off x="11782546" y="246433"/>
            <a:ext cx="1612573" cy="1384797"/>
          </a:xfrm>
          <a:custGeom>
            <a:avLst/>
            <a:gdLst/>
            <a:ahLst/>
            <a:cxnLst/>
            <a:rect l="l" t="t" r="r" b="b"/>
            <a:pathLst>
              <a:path w="1612573" h="1384797">
                <a:moveTo>
                  <a:pt x="0" y="0"/>
                </a:moveTo>
                <a:lnTo>
                  <a:pt x="1612573" y="0"/>
                </a:lnTo>
                <a:lnTo>
                  <a:pt x="1612573" y="1384797"/>
                </a:lnTo>
                <a:lnTo>
                  <a:pt x="0" y="13847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grpSp>
        <p:nvGrpSpPr>
          <p:cNvPr id="15" name="Group 15"/>
          <p:cNvGrpSpPr/>
          <p:nvPr/>
        </p:nvGrpSpPr>
        <p:grpSpPr>
          <a:xfrm>
            <a:off x="6010871" y="176358"/>
            <a:ext cx="3709777" cy="1560436"/>
            <a:chOff x="0" y="0"/>
            <a:chExt cx="977061" cy="41097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77061" cy="410979"/>
            </a:xfrm>
            <a:custGeom>
              <a:avLst/>
              <a:gdLst/>
              <a:ahLst/>
              <a:cxnLst/>
              <a:rect l="l" t="t" r="r" b="b"/>
              <a:pathLst>
                <a:path w="977061" h="410979">
                  <a:moveTo>
                    <a:pt x="0" y="0"/>
                  </a:moveTo>
                  <a:lnTo>
                    <a:pt x="977061" y="0"/>
                  </a:lnTo>
                  <a:lnTo>
                    <a:pt x="977061" y="410979"/>
                  </a:lnTo>
                  <a:lnTo>
                    <a:pt x="0" y="410979"/>
                  </a:lnTo>
                  <a:close/>
                </a:path>
              </a:pathLst>
            </a:custGeom>
            <a:solidFill>
              <a:srgbClr val="FF794A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977061" cy="46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Personifikasie: Kar kan nie soek om ‘n foto te neem nie.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flipH="1">
            <a:off x="6001919" y="1736795"/>
            <a:ext cx="1863841" cy="114578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grpSp>
        <p:nvGrpSpPr>
          <p:cNvPr id="19" name="Group 19"/>
          <p:cNvGrpSpPr/>
          <p:nvPr/>
        </p:nvGrpSpPr>
        <p:grpSpPr>
          <a:xfrm>
            <a:off x="7388659" y="3572456"/>
            <a:ext cx="2331989" cy="697329"/>
            <a:chOff x="0" y="0"/>
            <a:chExt cx="614187" cy="18365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4186" cy="183659"/>
            </a:xfrm>
            <a:custGeom>
              <a:avLst/>
              <a:gdLst/>
              <a:ahLst/>
              <a:cxnLst/>
              <a:rect l="l" t="t" r="r" b="b"/>
              <a:pathLst>
                <a:path w="614186" h="183659">
                  <a:moveTo>
                    <a:pt x="0" y="0"/>
                  </a:moveTo>
                  <a:lnTo>
                    <a:pt x="614186" y="0"/>
                  </a:lnTo>
                  <a:lnTo>
                    <a:pt x="614186" y="183659"/>
                  </a:lnTo>
                  <a:lnTo>
                    <a:pt x="0" y="183659"/>
                  </a:lnTo>
                  <a:close/>
                </a:path>
              </a:pathLst>
            </a:custGeom>
            <a:solidFill>
              <a:srgbClr val="FFDE17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614187" cy="240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v-alliterasie</a:t>
              </a:r>
            </a:p>
          </p:txBody>
        </p:sp>
      </p:grpSp>
      <p:sp>
        <p:nvSpPr>
          <p:cNvPr id="22" name="AutoShape 22"/>
          <p:cNvSpPr/>
          <p:nvPr/>
        </p:nvSpPr>
        <p:spPr>
          <a:xfrm flipV="1">
            <a:off x="292886" y="2409357"/>
            <a:ext cx="1082542" cy="898361"/>
          </a:xfrm>
          <a:prstGeom prst="line">
            <a:avLst/>
          </a:prstGeom>
          <a:ln w="1333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23" name="AutoShape 23"/>
          <p:cNvSpPr/>
          <p:nvPr/>
        </p:nvSpPr>
        <p:spPr>
          <a:xfrm flipV="1">
            <a:off x="280721" y="2151635"/>
            <a:ext cx="1082542" cy="898361"/>
          </a:xfrm>
          <a:prstGeom prst="line">
            <a:avLst/>
          </a:prstGeom>
          <a:ln w="1333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24" name="TextBox 24"/>
          <p:cNvSpPr txBox="1"/>
          <p:nvPr/>
        </p:nvSpPr>
        <p:spPr>
          <a:xfrm rot="-2228018">
            <a:off x="-57544" y="1845932"/>
            <a:ext cx="1802517" cy="54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</a:pPr>
            <a:r>
              <a:rPr lang="en-US" sz="316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wending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0" y="0"/>
            <a:ext cx="4627668" cy="1560436"/>
            <a:chOff x="0" y="0"/>
            <a:chExt cx="1218810" cy="4109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18810" cy="410979"/>
            </a:xfrm>
            <a:custGeom>
              <a:avLst/>
              <a:gdLst/>
              <a:ahLst/>
              <a:cxnLst/>
              <a:rect l="l" t="t" r="r" b="b"/>
              <a:pathLst>
                <a:path w="1218810" h="410979">
                  <a:moveTo>
                    <a:pt x="0" y="0"/>
                  </a:moveTo>
                  <a:lnTo>
                    <a:pt x="1218810" y="0"/>
                  </a:lnTo>
                  <a:lnTo>
                    <a:pt x="1218810" y="410979"/>
                  </a:lnTo>
                  <a:lnTo>
                    <a:pt x="0" y="4109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1218810" cy="46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Wending: Fokus verskuif nou na die voertuig wat nader kom.</a:t>
              </a:r>
            </a:p>
          </p:txBody>
        </p:sp>
      </p:grpSp>
      <p:sp>
        <p:nvSpPr>
          <p:cNvPr id="28" name="AutoShape 28"/>
          <p:cNvSpPr/>
          <p:nvPr/>
        </p:nvSpPr>
        <p:spPr>
          <a:xfrm flipH="1" flipV="1">
            <a:off x="6589831" y="3307718"/>
            <a:ext cx="798828" cy="61340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29" name="AutoShape 29"/>
          <p:cNvSpPr/>
          <p:nvPr/>
        </p:nvSpPr>
        <p:spPr>
          <a:xfrm flipH="1">
            <a:off x="3718980" y="3921120"/>
            <a:ext cx="3669678" cy="75367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30" name="TextBox 30"/>
          <p:cNvSpPr txBox="1"/>
          <p:nvPr/>
        </p:nvSpPr>
        <p:spPr>
          <a:xfrm>
            <a:off x="13768799" y="349247"/>
            <a:ext cx="3504357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2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5486196" y="7345315"/>
            <a:ext cx="3222807" cy="1164496"/>
            <a:chOff x="0" y="0"/>
            <a:chExt cx="848805" cy="30669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48805" cy="306699"/>
            </a:xfrm>
            <a:custGeom>
              <a:avLst/>
              <a:gdLst/>
              <a:ahLst/>
              <a:cxnLst/>
              <a:rect l="l" t="t" r="r" b="b"/>
              <a:pathLst>
                <a:path w="848805" h="306699">
                  <a:moveTo>
                    <a:pt x="0" y="0"/>
                  </a:moveTo>
                  <a:lnTo>
                    <a:pt x="848805" y="0"/>
                  </a:lnTo>
                  <a:lnTo>
                    <a:pt x="848805" y="306699"/>
                  </a:lnTo>
                  <a:lnTo>
                    <a:pt x="0" y="306699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848805" cy="363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Die ellips wek spanning.</a:t>
              </a:r>
            </a:p>
          </p:txBody>
        </p:sp>
      </p:grpSp>
      <p:sp>
        <p:nvSpPr>
          <p:cNvPr id="34" name="AutoShape 34"/>
          <p:cNvSpPr/>
          <p:nvPr/>
        </p:nvSpPr>
        <p:spPr>
          <a:xfrm flipH="1" flipV="1">
            <a:off x="4910285" y="7037871"/>
            <a:ext cx="575911" cy="88969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35" name="AutoShape 35"/>
          <p:cNvSpPr/>
          <p:nvPr/>
        </p:nvSpPr>
        <p:spPr>
          <a:xfrm flipH="1">
            <a:off x="4246629" y="7927564"/>
            <a:ext cx="1239568" cy="85596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36" name="AutoShape 36"/>
          <p:cNvSpPr/>
          <p:nvPr/>
        </p:nvSpPr>
        <p:spPr>
          <a:xfrm flipH="1">
            <a:off x="4672094" y="7927564"/>
            <a:ext cx="81410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grpSp>
        <p:nvGrpSpPr>
          <p:cNvPr id="37" name="Group 37"/>
          <p:cNvGrpSpPr/>
          <p:nvPr/>
        </p:nvGrpSpPr>
        <p:grpSpPr>
          <a:xfrm>
            <a:off x="9870625" y="6858199"/>
            <a:ext cx="4160228" cy="2062858"/>
            <a:chOff x="0" y="0"/>
            <a:chExt cx="1095698" cy="54330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95698" cy="543304"/>
            </a:xfrm>
            <a:custGeom>
              <a:avLst/>
              <a:gdLst/>
              <a:ahLst/>
              <a:cxnLst/>
              <a:rect l="l" t="t" r="r" b="b"/>
              <a:pathLst>
                <a:path w="1095698" h="543304">
                  <a:moveTo>
                    <a:pt x="0" y="0"/>
                  </a:moveTo>
                  <a:lnTo>
                    <a:pt x="1095698" y="0"/>
                  </a:lnTo>
                  <a:lnTo>
                    <a:pt x="1095698" y="543304"/>
                  </a:lnTo>
                  <a:lnTo>
                    <a:pt x="0" y="543304"/>
                  </a:lnTo>
                  <a:close/>
                </a:path>
              </a:pathLst>
            </a:custGeom>
            <a:solidFill>
              <a:srgbClr val="BAFB2D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1095698" cy="600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reël 13: Opgewonde</a:t>
              </a:r>
            </a:p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reël 14: Wil help</a:t>
              </a:r>
            </a:p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reël 15: Geskok.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6001919" y="5761010"/>
            <a:ext cx="4082459" cy="46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5"/>
              </a:lnSpc>
            </a:pPr>
            <a:r>
              <a:rPr lang="en-US" sz="2767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mense babbel/praat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29234"/>
            <a:ext cx="9202667" cy="365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1"/>
              </a:lnSpc>
            </a:pPr>
            <a:r>
              <a:rPr lang="en-US" sz="314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Versadig.</a:t>
            </a:r>
          </a:p>
          <a:p>
            <a:pPr algn="l">
              <a:lnSpc>
                <a:spcPts val="7441"/>
              </a:lnSpc>
            </a:pPr>
            <a:r>
              <a:rPr lang="en-US" sz="314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17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3140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ek </a:t>
            </a:r>
            <a:r>
              <a:rPr lang="en-US" sz="3140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loed</a:t>
            </a:r>
            <a:r>
              <a:rPr lang="en-US" sz="3140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evlek.</a:t>
            </a:r>
          </a:p>
          <a:p>
            <a:pPr algn="l">
              <a:lnSpc>
                <a:spcPts val="7441"/>
              </a:lnSpc>
            </a:pPr>
            <a:r>
              <a:rPr lang="en-US" sz="314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18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Uitgestrek onder ‘n boom.</a:t>
            </a:r>
          </a:p>
          <a:p>
            <a:pPr algn="l">
              <a:lnSpc>
                <a:spcPts val="7441"/>
              </a:lnSpc>
            </a:pPr>
            <a:r>
              <a:rPr lang="en-US" sz="3140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19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3140" b="1">
                <a:solidFill>
                  <a:srgbClr val="FA40D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Môre</a:t>
            </a:r>
            <a:r>
              <a:rPr lang="en-US" sz="314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is dit ‘n ander se beurt om te val.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86400" y="3524241"/>
            <a:ext cx="3800000" cy="469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75"/>
              </a:lnSpc>
            </a:pP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het die </a:t>
            </a: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bok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geëet</a:t>
            </a:r>
            <a:endParaRPr lang="en-US" sz="2767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334061" y="3433949"/>
            <a:ext cx="2331989" cy="697329"/>
            <a:chOff x="0" y="0"/>
            <a:chExt cx="614187" cy="1836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4186" cy="183659"/>
            </a:xfrm>
            <a:custGeom>
              <a:avLst/>
              <a:gdLst/>
              <a:ahLst/>
              <a:cxnLst/>
              <a:rect l="l" t="t" r="r" b="b"/>
              <a:pathLst>
                <a:path w="614186" h="183659">
                  <a:moveTo>
                    <a:pt x="0" y="0"/>
                  </a:moveTo>
                  <a:lnTo>
                    <a:pt x="614186" y="0"/>
                  </a:lnTo>
                  <a:lnTo>
                    <a:pt x="614186" y="183659"/>
                  </a:lnTo>
                  <a:lnTo>
                    <a:pt x="0" y="183659"/>
                  </a:lnTo>
                  <a:close/>
                </a:path>
              </a:pathLst>
            </a:custGeom>
            <a:solidFill>
              <a:srgbClr val="FFDE17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614187" cy="240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b-alliterasie</a:t>
              </a:r>
            </a:p>
          </p:txBody>
        </p:sp>
      </p:grpSp>
      <p:sp>
        <p:nvSpPr>
          <p:cNvPr id="7" name="AutoShape 7"/>
          <p:cNvSpPr/>
          <p:nvPr/>
        </p:nvSpPr>
        <p:spPr>
          <a:xfrm flipH="1">
            <a:off x="5097259" y="3782614"/>
            <a:ext cx="1236802" cy="34866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grpSp>
        <p:nvGrpSpPr>
          <p:cNvPr id="8" name="Group 8"/>
          <p:cNvGrpSpPr/>
          <p:nvPr/>
        </p:nvGrpSpPr>
        <p:grpSpPr>
          <a:xfrm>
            <a:off x="1208712" y="6643297"/>
            <a:ext cx="2806097" cy="1560436"/>
            <a:chOff x="0" y="0"/>
            <a:chExt cx="739054" cy="4109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9054" cy="410979"/>
            </a:xfrm>
            <a:custGeom>
              <a:avLst/>
              <a:gdLst/>
              <a:ahLst/>
              <a:cxnLst/>
              <a:rect l="l" t="t" r="r" b="b"/>
              <a:pathLst>
                <a:path w="739054" h="410979">
                  <a:moveTo>
                    <a:pt x="0" y="0"/>
                  </a:moveTo>
                  <a:lnTo>
                    <a:pt x="739054" y="0"/>
                  </a:lnTo>
                  <a:lnTo>
                    <a:pt x="739054" y="410979"/>
                  </a:lnTo>
                  <a:lnTo>
                    <a:pt x="0" y="410979"/>
                  </a:lnTo>
                  <a:close/>
                </a:path>
              </a:pathLst>
            </a:custGeom>
            <a:solidFill>
              <a:srgbClr val="EE5EB4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739054" cy="468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6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Sy gaan weer jag die volgende dag.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 flipH="1" flipV="1">
            <a:off x="2430027" y="6286986"/>
            <a:ext cx="181733" cy="3563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12" name="Freeform 12"/>
          <p:cNvSpPr/>
          <p:nvPr/>
        </p:nvSpPr>
        <p:spPr>
          <a:xfrm>
            <a:off x="9904300" y="1867009"/>
            <a:ext cx="5229382" cy="3831210"/>
          </a:xfrm>
          <a:custGeom>
            <a:avLst/>
            <a:gdLst/>
            <a:ahLst/>
            <a:cxnLst/>
            <a:rect l="l" t="t" r="r" b="b"/>
            <a:pathLst>
              <a:path w="5229382" h="3831210">
                <a:moveTo>
                  <a:pt x="0" y="0"/>
                </a:moveTo>
                <a:lnTo>
                  <a:pt x="5229381" y="0"/>
                </a:lnTo>
                <a:lnTo>
                  <a:pt x="5229381" y="3831210"/>
                </a:lnTo>
                <a:lnTo>
                  <a:pt x="0" y="3831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3" name="Freeform 13"/>
          <p:cNvSpPr/>
          <p:nvPr/>
        </p:nvSpPr>
        <p:spPr>
          <a:xfrm>
            <a:off x="10753562" y="6286986"/>
            <a:ext cx="6760232" cy="3392589"/>
          </a:xfrm>
          <a:custGeom>
            <a:avLst/>
            <a:gdLst/>
            <a:ahLst/>
            <a:cxnLst/>
            <a:rect l="l" t="t" r="r" b="b"/>
            <a:pathLst>
              <a:path w="6760232" h="3392589">
                <a:moveTo>
                  <a:pt x="0" y="0"/>
                </a:moveTo>
                <a:lnTo>
                  <a:pt x="6760232" y="0"/>
                </a:lnTo>
                <a:lnTo>
                  <a:pt x="6760232" y="3392589"/>
                </a:lnTo>
                <a:lnTo>
                  <a:pt x="0" y="339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4" name="TextBox 14"/>
          <p:cNvSpPr txBox="1"/>
          <p:nvPr/>
        </p:nvSpPr>
        <p:spPr>
          <a:xfrm>
            <a:off x="13753506" y="349247"/>
            <a:ext cx="35349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31691" y="2512539"/>
            <a:ext cx="1749709" cy="469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75"/>
              </a:lnSpc>
            </a:pP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dik</a:t>
            </a:r>
            <a:r>
              <a:rPr lang="en-US" sz="2767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67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geëet</a:t>
            </a:r>
            <a:endParaRPr lang="en-US" sz="2767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53545"/>
            <a:ext cx="6821727" cy="67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sz="393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Moeilike woorde in die vrae: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843483"/>
            <a:ext cx="10134005" cy="699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6"/>
              </a:lnSpc>
            </a:pPr>
            <a:r>
              <a:rPr lang="en-US" sz="363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prooi ⟶ prey</a:t>
            </a:r>
          </a:p>
          <a:p>
            <a:pPr algn="l">
              <a:lnSpc>
                <a:spcPts val="5086"/>
              </a:lnSpc>
            </a:pPr>
            <a:endParaRPr lang="en-US" sz="3633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086"/>
              </a:lnSpc>
            </a:pPr>
            <a:r>
              <a:rPr lang="en-US" sz="363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gevaar dreig ⟶ danger is looming</a:t>
            </a:r>
          </a:p>
          <a:p>
            <a:pPr algn="l">
              <a:lnSpc>
                <a:spcPts val="5086"/>
              </a:lnSpc>
            </a:pPr>
            <a:endParaRPr lang="en-US" sz="3633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086"/>
              </a:lnSpc>
            </a:pPr>
            <a:r>
              <a:rPr lang="en-US" sz="363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funksie van hakies ⟶ function of the brackets</a:t>
            </a:r>
          </a:p>
          <a:p>
            <a:pPr algn="l">
              <a:lnSpc>
                <a:spcPts val="5086"/>
              </a:lnSpc>
            </a:pPr>
            <a:endParaRPr lang="en-US" sz="3633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086"/>
              </a:lnSpc>
            </a:pPr>
            <a:r>
              <a:rPr lang="en-US" sz="363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wending ⟶ change in direction</a:t>
            </a:r>
          </a:p>
          <a:p>
            <a:pPr algn="l">
              <a:lnSpc>
                <a:spcPts val="5086"/>
              </a:lnSpc>
            </a:pPr>
            <a:endParaRPr lang="en-US" sz="3633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086"/>
              </a:lnSpc>
            </a:pPr>
            <a:r>
              <a:rPr lang="en-US" sz="363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eie woorde ⟶ own words</a:t>
            </a:r>
          </a:p>
          <a:p>
            <a:pPr algn="l">
              <a:lnSpc>
                <a:spcPts val="5086"/>
              </a:lnSpc>
            </a:pPr>
            <a:endParaRPr lang="en-US" sz="3633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086"/>
              </a:lnSpc>
            </a:pPr>
            <a:endParaRPr lang="en-US" sz="3633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3440" y="359856"/>
            <a:ext cx="12041121" cy="6396845"/>
          </a:xfrm>
          <a:custGeom>
            <a:avLst/>
            <a:gdLst/>
            <a:ahLst/>
            <a:cxnLst/>
            <a:rect l="l" t="t" r="r" b="b"/>
            <a:pathLst>
              <a:path w="12041121" h="6396845">
                <a:moveTo>
                  <a:pt x="0" y="0"/>
                </a:moveTo>
                <a:lnTo>
                  <a:pt x="12041120" y="0"/>
                </a:lnTo>
                <a:lnTo>
                  <a:pt x="12041120" y="6396846"/>
                </a:lnTo>
                <a:lnTo>
                  <a:pt x="0" y="639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1028700" y="7431302"/>
            <a:ext cx="16230600" cy="129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55"/>
              </a:lnSpc>
            </a:pPr>
            <a:r>
              <a:rPr lang="en-US" sz="761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Beantwoord die vrae in jou boek.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84937"/>
            <a:ext cx="15760265" cy="8958118"/>
          </a:xfrm>
          <a:custGeom>
            <a:avLst/>
            <a:gdLst/>
            <a:ahLst/>
            <a:cxnLst/>
            <a:rect l="l" t="t" r="r" b="b"/>
            <a:pathLst>
              <a:path w="15760265" h="8958118">
                <a:moveTo>
                  <a:pt x="0" y="0"/>
                </a:moveTo>
                <a:lnTo>
                  <a:pt x="15760265" y="0"/>
                </a:lnTo>
                <a:lnTo>
                  <a:pt x="15760265" y="8958118"/>
                </a:lnTo>
                <a:lnTo>
                  <a:pt x="0" y="8958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63" b="-24239"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1028700" y="214844"/>
            <a:ext cx="5372100" cy="813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6"/>
              </a:lnSpc>
            </a:pPr>
            <a:r>
              <a:rPr lang="en-US" sz="471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MEMORANDUM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23930" y="1620180"/>
            <a:ext cx="13369805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Leeu wat haar prooi jag.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82702" y="3425190"/>
            <a:ext cx="13111033" cy="5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6"/>
              </a:lnSpc>
            </a:pPr>
            <a:r>
              <a:rPr lang="en-US" sz="334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“geduldig”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82702" y="9182100"/>
            <a:ext cx="12066401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‘n Bok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82702" y="5076825"/>
            <a:ext cx="12579734" cy="5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6"/>
              </a:lnSpc>
            </a:pPr>
            <a:r>
              <a:rPr lang="en-US" sz="334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“roerloos”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82702" y="6816090"/>
            <a:ext cx="12579734" cy="5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6"/>
              </a:lnSpc>
            </a:pPr>
            <a:r>
              <a:rPr lang="en-US" sz="334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“stip gefokus”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560</Words>
  <Application>Microsoft Office PowerPoint</Application>
  <PresentationFormat>Custom</PresentationFormat>
  <Paragraphs>101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Canva Sans Bold</vt:lpstr>
      <vt:lpstr>Calibri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Graad 9 gedig: Jagtyd</dc:title>
  <cp:lastModifiedBy>Marelize Swanepoel</cp:lastModifiedBy>
  <cp:revision>1</cp:revision>
  <dcterms:created xsi:type="dcterms:W3CDTF">2006-08-16T00:00:00Z</dcterms:created>
  <dcterms:modified xsi:type="dcterms:W3CDTF">2025-05-10T11:21:35Z</dcterms:modified>
  <dc:identifier>DAGi6P15m8c</dc:identifier>
</cp:coreProperties>
</file>